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1" d="100"/>
          <a:sy n="61" d="100"/>
        </p:scale>
        <p:origin x="10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4C3D7E-D9B1-4267-9E5B-ADE95869CF0C}"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293741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C3D7E-D9B1-4267-9E5B-ADE95869CF0C}"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375038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C3D7E-D9B1-4267-9E5B-ADE95869CF0C}"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319813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C3D7E-D9B1-4267-9E5B-ADE95869CF0C}"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57413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C3D7E-D9B1-4267-9E5B-ADE95869CF0C}" type="datetimeFigureOut">
              <a:rPr lang="en-GB" smtClean="0"/>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16262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4C3D7E-D9B1-4267-9E5B-ADE95869CF0C}"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410514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4C3D7E-D9B1-4267-9E5B-ADE95869CF0C}" type="datetimeFigureOut">
              <a:rPr lang="en-GB" smtClean="0"/>
              <a:t>17/02/2021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293720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4C3D7E-D9B1-4267-9E5B-ADE95869CF0C}" type="datetimeFigureOut">
              <a:rPr lang="en-GB" smtClean="0"/>
              <a:t>17/02/2021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288637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C3D7E-D9B1-4267-9E5B-ADE95869CF0C}" type="datetimeFigureOut">
              <a:rPr lang="en-GB" smtClean="0"/>
              <a:t>17/02/2021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220243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C3D7E-D9B1-4267-9E5B-ADE95869CF0C}"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241752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C3D7E-D9B1-4267-9E5B-ADE95869CF0C}" type="datetimeFigureOut">
              <a:rPr lang="en-GB" smtClean="0"/>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AA30D-4BD2-4C5B-8186-93674E078595}" type="slidenum">
              <a:rPr lang="en-GB" smtClean="0"/>
              <a:t>‹#›</a:t>
            </a:fld>
            <a:endParaRPr lang="en-GB"/>
          </a:p>
        </p:txBody>
      </p:sp>
    </p:spTree>
    <p:extLst>
      <p:ext uri="{BB962C8B-B14F-4D97-AF65-F5344CB8AC3E}">
        <p14:creationId xmlns:p14="http://schemas.microsoft.com/office/powerpoint/2010/main" val="112148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C3D7E-D9B1-4267-9E5B-ADE95869CF0C}" type="datetimeFigureOut">
              <a:rPr lang="en-GB" smtClean="0"/>
              <a:t>17/02/2021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A30D-4BD2-4C5B-8186-93674E078595}" type="slidenum">
              <a:rPr lang="en-GB" smtClean="0"/>
              <a:t>‹#›</a:t>
            </a:fld>
            <a:endParaRPr lang="en-GB"/>
          </a:p>
        </p:txBody>
      </p:sp>
    </p:spTree>
    <p:extLst>
      <p:ext uri="{BB962C8B-B14F-4D97-AF65-F5344CB8AC3E}">
        <p14:creationId xmlns:p14="http://schemas.microsoft.com/office/powerpoint/2010/main" val="159629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3771"/>
            <a:ext cx="4372947" cy="447871"/>
          </a:xfrm>
        </p:spPr>
        <p:txBody>
          <a:bodyPr>
            <a:noAutofit/>
          </a:bodyPr>
          <a:lstStyle/>
          <a:p>
            <a:r>
              <a:rPr lang="en-US" sz="2800" b="1" i="1" dirty="0" smtClean="0">
                <a:solidFill>
                  <a:srgbClr val="7030A0"/>
                </a:solidFill>
              </a:rPr>
              <a:t>Hand massage for everyone</a:t>
            </a:r>
            <a:endParaRPr lang="en-GB" sz="2800" b="1" i="1" dirty="0">
              <a:solidFill>
                <a:srgbClr val="7030A0"/>
              </a:solidFill>
            </a:endParaRPr>
          </a:p>
        </p:txBody>
      </p:sp>
      <p:pic>
        <p:nvPicPr>
          <p:cNvPr id="5" name="Picture 4"/>
          <p:cNvPicPr>
            <a:picLocks noChangeAspect="1"/>
          </p:cNvPicPr>
          <p:nvPr/>
        </p:nvPicPr>
        <p:blipFill rotWithShape="1">
          <a:blip r:embed="rId2"/>
          <a:srcRect l="7238" t="17497" r="65989" b="52315"/>
          <a:stretch/>
        </p:blipFill>
        <p:spPr>
          <a:xfrm rot="5400000">
            <a:off x="1240969" y="830429"/>
            <a:ext cx="2649891" cy="3676255"/>
          </a:xfrm>
          <a:prstGeom prst="rect">
            <a:avLst/>
          </a:prstGeom>
        </p:spPr>
      </p:pic>
      <p:cxnSp>
        <p:nvCxnSpPr>
          <p:cNvPr id="7" name="Straight Arrow Connector 6"/>
          <p:cNvCxnSpPr/>
          <p:nvPr/>
        </p:nvCxnSpPr>
        <p:spPr>
          <a:xfrm>
            <a:off x="2188019" y="2323470"/>
            <a:ext cx="821098" cy="100770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2663888" y="2388636"/>
            <a:ext cx="494522" cy="709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3131" y="2388636"/>
            <a:ext cx="552063" cy="709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09117" y="2146318"/>
            <a:ext cx="9144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702629" y="1343611"/>
            <a:ext cx="6251510" cy="2127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 Using the thumb of your right hand, apply pressure as you trace the lines from your left wrist up your palm, moving an imaginary space left each time. Repeat this three times.</a:t>
            </a:r>
            <a:endParaRPr lang="en-GB" sz="2000" dirty="0"/>
          </a:p>
        </p:txBody>
      </p:sp>
      <p:sp>
        <p:nvSpPr>
          <p:cNvPr id="20" name="Rounded Rectangle 19"/>
          <p:cNvSpPr/>
          <p:nvPr/>
        </p:nvSpPr>
        <p:spPr>
          <a:xfrm>
            <a:off x="1524000" y="4124131"/>
            <a:ext cx="5243809" cy="1810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 Rub each finger of your left hand between the thumb and the first finger of your right hand, from the bottom of the finger up to the tip</a:t>
            </a:r>
            <a:r>
              <a:rPr lang="en-US" dirty="0" smtClean="0"/>
              <a:t>.</a:t>
            </a:r>
            <a:endParaRPr lang="en-GB" dirty="0"/>
          </a:p>
        </p:txBody>
      </p:sp>
      <p:pic>
        <p:nvPicPr>
          <p:cNvPr id="21" name="Picture 20"/>
          <p:cNvPicPr>
            <a:picLocks noChangeAspect="1"/>
          </p:cNvPicPr>
          <p:nvPr/>
        </p:nvPicPr>
        <p:blipFill rotWithShape="1">
          <a:blip r:embed="rId3"/>
          <a:srcRect l="22478" t="70445" r="46467" b="5562"/>
          <a:stretch/>
        </p:blipFill>
        <p:spPr>
          <a:xfrm rot="5400000">
            <a:off x="7203232" y="2855167"/>
            <a:ext cx="3508310" cy="3993503"/>
          </a:xfrm>
          <a:prstGeom prst="rect">
            <a:avLst/>
          </a:prstGeom>
        </p:spPr>
      </p:pic>
      <p:sp>
        <p:nvSpPr>
          <p:cNvPr id="22" name="Left Arrow 21"/>
          <p:cNvSpPr/>
          <p:nvPr/>
        </p:nvSpPr>
        <p:spPr>
          <a:xfrm>
            <a:off x="4109228" y="306129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6278605" y="56919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9030930" y="5719385"/>
            <a:ext cx="149290" cy="2148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9231530" y="5770843"/>
            <a:ext cx="141514" cy="2148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9397917" y="5826827"/>
            <a:ext cx="167951" cy="17700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9565868" y="5859904"/>
            <a:ext cx="130629" cy="12101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9435239" y="5281127"/>
            <a:ext cx="130629" cy="22393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9566284" y="5353997"/>
            <a:ext cx="94835" cy="19566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9707360" y="5451829"/>
            <a:ext cx="146167" cy="14695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9862248" y="5456214"/>
            <a:ext cx="184103" cy="18689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10046351" y="5388988"/>
            <a:ext cx="201547" cy="2246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10247898" y="5353997"/>
            <a:ext cx="205274" cy="1772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9801761" y="4981662"/>
            <a:ext cx="103532" cy="13240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9942250" y="5019873"/>
            <a:ext cx="103532" cy="15773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10105219" y="5000326"/>
            <a:ext cx="149290" cy="17728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10313757" y="4962559"/>
            <a:ext cx="149289" cy="19594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p:cNvSpPr/>
          <p:nvPr/>
        </p:nvSpPr>
        <p:spPr>
          <a:xfrm>
            <a:off x="10522294" y="4890172"/>
            <a:ext cx="140855" cy="18297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023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477" t="24258" r="46714" b="50550"/>
          <a:stretch/>
        </p:blipFill>
        <p:spPr>
          <a:xfrm rot="5400000">
            <a:off x="933061" y="93305"/>
            <a:ext cx="3872203" cy="4599998"/>
          </a:xfrm>
          <a:prstGeom prst="rect">
            <a:avLst/>
          </a:prstGeom>
        </p:spPr>
      </p:pic>
      <p:sp>
        <p:nvSpPr>
          <p:cNvPr id="3" name="Flowchart: Connector 2"/>
          <p:cNvSpPr/>
          <p:nvPr/>
        </p:nvSpPr>
        <p:spPr>
          <a:xfrm>
            <a:off x="2108718" y="1455575"/>
            <a:ext cx="242596" cy="27058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3041779" y="1502227"/>
            <a:ext cx="186613" cy="17728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Alternate Process 4"/>
          <p:cNvSpPr/>
          <p:nvPr/>
        </p:nvSpPr>
        <p:spPr>
          <a:xfrm>
            <a:off x="5393094" y="765110"/>
            <a:ext cx="5859624" cy="203090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 Now pull gently between each finger web space. These are the reflex points for the Lymphatic glands and so these movements stimulate the immune system as well as relax your fingers and hands.</a:t>
            </a:r>
            <a:endParaRPr lang="en-GB" sz="2000" dirty="0"/>
          </a:p>
        </p:txBody>
      </p:sp>
      <p:sp>
        <p:nvSpPr>
          <p:cNvPr id="6" name="Left Arrow 5"/>
          <p:cNvSpPr/>
          <p:nvPr/>
        </p:nvSpPr>
        <p:spPr>
          <a:xfrm>
            <a:off x="4903890" y="255369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p:cNvSpPr/>
          <p:nvPr/>
        </p:nvSpPr>
        <p:spPr>
          <a:xfrm>
            <a:off x="2351314" y="4584596"/>
            <a:ext cx="8696131" cy="177925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Remember to breath, slow and deep, relaxing into the massage. Use gentle pressure and really feel your hands, your skin and the muscle within.</a:t>
            </a:r>
            <a:endParaRPr lang="en-GB"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5957">
            <a:off x="8700018" y="3051201"/>
            <a:ext cx="2552700"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296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442" t="72699" r="16739" b="6647"/>
          <a:stretch/>
        </p:blipFill>
        <p:spPr>
          <a:xfrm rot="5400000">
            <a:off x="1259630" y="475863"/>
            <a:ext cx="2836509" cy="3116425"/>
          </a:xfrm>
          <a:prstGeom prst="rect">
            <a:avLst/>
          </a:prstGeom>
        </p:spPr>
      </p:pic>
      <p:sp>
        <p:nvSpPr>
          <p:cNvPr id="3" name="Flowchart: Alternate Process 2"/>
          <p:cNvSpPr/>
          <p:nvPr/>
        </p:nvSpPr>
        <p:spPr>
          <a:xfrm>
            <a:off x="4422710" y="615820"/>
            <a:ext cx="6830008" cy="20900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4.Press into the triangular web space between your first finger and thumb. This is the </a:t>
            </a:r>
            <a:r>
              <a:rPr lang="en-US" sz="2000" dirty="0" err="1"/>
              <a:t>A</a:t>
            </a:r>
            <a:r>
              <a:rPr lang="en-US" sz="2000" dirty="0" err="1" smtClean="0"/>
              <a:t>cupoint</a:t>
            </a:r>
            <a:r>
              <a:rPr lang="en-US" sz="2000" dirty="0" smtClean="0"/>
              <a:t> LI-4, and is great for easing headaches and enhancing a general feeling of wel</a:t>
            </a:r>
            <a:r>
              <a:rPr lang="en-US" sz="2000" dirty="0"/>
              <a:t>l</a:t>
            </a:r>
            <a:r>
              <a:rPr lang="en-US" sz="2000" dirty="0" smtClean="0"/>
              <a:t>being.</a:t>
            </a:r>
            <a:endParaRPr lang="en-GB" sz="2000" dirty="0"/>
          </a:p>
        </p:txBody>
      </p:sp>
      <p:sp>
        <p:nvSpPr>
          <p:cNvPr id="4" name="Left Arrow 3"/>
          <p:cNvSpPr/>
          <p:nvPr/>
        </p:nvSpPr>
        <p:spPr>
          <a:xfrm>
            <a:off x="3933506" y="25939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l="53040" t="24993" r="15413" b="51949"/>
          <a:stretch/>
        </p:blipFill>
        <p:spPr>
          <a:xfrm rot="5400000">
            <a:off x="7977394" y="2938864"/>
            <a:ext cx="3135643" cy="3415004"/>
          </a:xfrm>
          <a:prstGeom prst="rect">
            <a:avLst/>
          </a:prstGeom>
        </p:spPr>
      </p:pic>
      <p:sp>
        <p:nvSpPr>
          <p:cNvPr id="6" name="Flowchart: Alternate Process 5"/>
          <p:cNvSpPr/>
          <p:nvPr/>
        </p:nvSpPr>
        <p:spPr>
          <a:xfrm>
            <a:off x="1119673" y="3657600"/>
            <a:ext cx="6512768" cy="15643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5.Now gently massage the heal of your hand with your thumb. This is a reflex point to release stress and tension in the back, use gentle pressure and time in this area.</a:t>
            </a:r>
            <a:endParaRPr lang="en-GB" sz="2000" dirty="0"/>
          </a:p>
        </p:txBody>
      </p:sp>
      <p:sp>
        <p:nvSpPr>
          <p:cNvPr id="7" name="Right Arrow 6"/>
          <p:cNvSpPr/>
          <p:nvPr/>
        </p:nvSpPr>
        <p:spPr>
          <a:xfrm>
            <a:off x="7143237" y="49796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Alternate Process 7"/>
          <p:cNvSpPr/>
          <p:nvPr/>
        </p:nvSpPr>
        <p:spPr>
          <a:xfrm>
            <a:off x="1045027" y="5464286"/>
            <a:ext cx="6382140" cy="107973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i="1" dirty="0" smtClean="0"/>
              <a:t>Remember take some time, there’s no rush, breath and relax. </a:t>
            </a:r>
          </a:p>
          <a:p>
            <a:pPr algn="ctr"/>
            <a:r>
              <a:rPr lang="en-US" sz="2400" i="1" dirty="0" smtClean="0"/>
              <a:t>Repeat the whole process on your right hand.</a:t>
            </a:r>
            <a:endParaRPr lang="en-GB" sz="2400" i="1" dirty="0"/>
          </a:p>
        </p:txBody>
      </p:sp>
      <p:sp>
        <p:nvSpPr>
          <p:cNvPr id="9" name="Smiley Face 8"/>
          <p:cNvSpPr/>
          <p:nvPr/>
        </p:nvSpPr>
        <p:spPr>
          <a:xfrm>
            <a:off x="485191" y="5445901"/>
            <a:ext cx="914400" cy="796367"/>
          </a:xfrm>
          <a:prstGeom prst="smileyFace">
            <a:avLst/>
          </a:prstGeom>
          <a:solidFill>
            <a:srgbClr val="FFFF99"/>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5520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230</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Hand massage for everyone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massage for everyone</dc:title>
  <dc:creator>Mandy Bateman</dc:creator>
  <cp:lastModifiedBy>Gemma Harris</cp:lastModifiedBy>
  <cp:revision>9</cp:revision>
  <dcterms:created xsi:type="dcterms:W3CDTF">2021-02-17T14:56:28Z</dcterms:created>
  <dcterms:modified xsi:type="dcterms:W3CDTF">2021-02-17T19:12:24Z</dcterms:modified>
</cp:coreProperties>
</file>